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1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2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9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61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8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29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9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23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399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6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46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3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3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3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05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E4BC02-832E-43F9-A05A-4F728D1737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2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5377" y="338813"/>
            <a:ext cx="7255275" cy="15095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Employee anniversary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1667" y="2315810"/>
            <a:ext cx="10566401" cy="4346730"/>
          </a:xfrm>
        </p:spPr>
        <p:txBody>
          <a:bodyPr>
            <a:normAutofit/>
          </a:bodyPr>
          <a:lstStyle/>
          <a:p>
            <a:pPr lvl="1">
              <a:spcAft>
                <a:spcPts val="0"/>
              </a:spcAft>
            </a:pPr>
            <a:r>
              <a:rPr lang="en-US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SEAN PETERS</a:t>
            </a:r>
          </a:p>
          <a:p>
            <a:pPr lvl="1">
              <a:spcAft>
                <a:spcPts val="0"/>
              </a:spcAft>
            </a:pPr>
            <a:r>
              <a:rPr lang="en-US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 Years</a:t>
            </a:r>
          </a:p>
          <a:p>
            <a:pPr lvl="1"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Department </a:t>
            </a:r>
            <a:r>
              <a:rPr lang="en-US" sz="4000">
                <a:solidFill>
                  <a:schemeClr val="tx1"/>
                </a:solidFill>
                <a:latin typeface="Century Gothic" panose="020B0502020202020204" pitchFamily="34" charset="0"/>
              </a:rPr>
              <a:t>of Public Safety</a:t>
            </a:r>
            <a:endParaRPr lang="en-US" sz="4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1">
              <a:spcAft>
                <a:spcPts val="0"/>
              </a:spcAft>
            </a:pP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Congratulations!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63" y="686530"/>
            <a:ext cx="2560614" cy="2560614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6443316" y="3429000"/>
            <a:ext cx="379142" cy="4014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9767907" y="3429000"/>
            <a:ext cx="379142" cy="4014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13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139</TotalTime>
  <Words>12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Corbel</vt:lpstr>
      <vt:lpstr>Parallax</vt:lpstr>
      <vt:lpstr>Employee anniversary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“EXTRA MILE” AWARDS</dc:title>
  <dc:creator>Marjorie Veeder</dc:creator>
  <cp:lastModifiedBy>Estkarlen Magdaong</cp:lastModifiedBy>
  <cp:revision>40</cp:revision>
  <cp:lastPrinted>2024-02-24T00:28:36Z</cp:lastPrinted>
  <dcterms:created xsi:type="dcterms:W3CDTF">2020-10-22T18:16:25Z</dcterms:created>
  <dcterms:modified xsi:type="dcterms:W3CDTF">2024-03-09T01:24:02Z</dcterms:modified>
</cp:coreProperties>
</file>