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-25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4BC02-832E-43F9-A05A-4F728D173724}" type="datetimeFigureOut">
              <a:rPr lang="en-US" smtClean="0"/>
              <a:t>2/23/2024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1C9BA-2D7A-4E52-B3C2-83DC2B1D343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311867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4BC02-832E-43F9-A05A-4F728D173724}" type="datetimeFigureOut">
              <a:rPr lang="en-US" smtClean="0"/>
              <a:t>2/23/2024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1C9BA-2D7A-4E52-B3C2-83DC2B1D343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67274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4BC02-832E-43F9-A05A-4F728D173724}" type="datetimeFigureOut">
              <a:rPr lang="en-US" smtClean="0"/>
              <a:t>2/23/2024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1C9BA-2D7A-4E52-B3C2-83DC2B1D343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579699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4BC02-832E-43F9-A05A-4F728D173724}" type="datetimeFigureOut">
              <a:rPr lang="en-US" smtClean="0"/>
              <a:t>2/23/2024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1C9BA-2D7A-4E52-B3C2-83DC2B1D343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656183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4BC02-832E-43F9-A05A-4F728D173724}" type="datetimeFigureOut">
              <a:rPr lang="en-US" smtClean="0"/>
              <a:t>2/23/2024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1C9BA-2D7A-4E52-B3C2-83DC2B1D343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298471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4BC02-832E-43F9-A05A-4F728D173724}" type="datetimeFigureOut">
              <a:rPr lang="en-US" smtClean="0"/>
              <a:t>2/23/2024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1C9BA-2D7A-4E52-B3C2-83DC2B1D343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112999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4BC02-832E-43F9-A05A-4F728D173724}" type="datetimeFigureOut">
              <a:rPr lang="en-US" smtClean="0"/>
              <a:t>2/23/2024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1C9BA-2D7A-4E52-B3C2-83DC2B1D343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789056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4BC02-832E-43F9-A05A-4F728D173724}" type="datetimeFigureOut">
              <a:rPr lang="en-US" smtClean="0"/>
              <a:t>2/23/2024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1C9BA-2D7A-4E52-B3C2-83DC2B1D343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082345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4BC02-832E-43F9-A05A-4F728D173724}" type="datetimeFigureOut">
              <a:rPr lang="en-US" smtClean="0"/>
              <a:t>2/23/2024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1C9BA-2D7A-4E52-B3C2-83DC2B1D343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523990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4BC02-832E-43F9-A05A-4F728D173724}" type="datetimeFigureOut">
              <a:rPr lang="en-US" smtClean="0"/>
              <a:t>2/23/2024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5601C9BA-2D7A-4E52-B3C2-83DC2B1D343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92684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4BC02-832E-43F9-A05A-4F728D173724}" type="datetimeFigureOut">
              <a:rPr lang="en-US" smtClean="0"/>
              <a:t>2/23/2024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1C9BA-2D7A-4E52-B3C2-83DC2B1D343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114624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4BC02-832E-43F9-A05A-4F728D173724}" type="datetimeFigureOut">
              <a:rPr lang="en-US" smtClean="0"/>
              <a:t>2/23/2024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1C9BA-2D7A-4E52-B3C2-83DC2B1D343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6632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4BC02-832E-43F9-A05A-4F728D173724}" type="datetimeFigureOut">
              <a:rPr lang="en-US" smtClean="0"/>
              <a:t>2/23/2024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1C9BA-2D7A-4E52-B3C2-83DC2B1D343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28396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4BC02-832E-43F9-A05A-4F728D173724}" type="datetimeFigureOut">
              <a:rPr lang="en-US" smtClean="0"/>
              <a:t>2/23/2024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1C9BA-2D7A-4E52-B3C2-83DC2B1D343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64322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4BC02-832E-43F9-A05A-4F728D173724}" type="datetimeFigureOut">
              <a:rPr lang="en-US" smtClean="0"/>
              <a:t>2/23/2024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1C9BA-2D7A-4E52-B3C2-83DC2B1D343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95307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4BC02-832E-43F9-A05A-4F728D173724}" type="datetimeFigureOut">
              <a:rPr lang="en-US" smtClean="0"/>
              <a:t>2/23/2024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1C9BA-2D7A-4E52-B3C2-83DC2B1D343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40542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4BC02-832E-43F9-A05A-4F728D173724}" type="datetimeFigureOut">
              <a:rPr lang="en-US" smtClean="0"/>
              <a:t>2/23/2024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1C9BA-2D7A-4E52-B3C2-83DC2B1D343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82578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E9E4BC02-832E-43F9-A05A-4F728D173724}" type="datetimeFigureOut">
              <a:rPr lang="en-US" smtClean="0"/>
              <a:t>2/23/2024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5601C9BA-2D7A-4E52-B3C2-83DC2B1D343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79213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  <p:sldLayoutId id="2147483816" r:id="rId12"/>
    <p:sldLayoutId id="2147483817" r:id="rId13"/>
    <p:sldLayoutId id="2147483818" r:id="rId14"/>
    <p:sldLayoutId id="2147483819" r:id="rId15"/>
    <p:sldLayoutId id="2147483820" r:id="rId16"/>
    <p:sldLayoutId id="2147483821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if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15377" y="338813"/>
            <a:ext cx="7255275" cy="1509583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cap="all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Employee anniversary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51667" y="2315810"/>
            <a:ext cx="10566401" cy="4346730"/>
          </a:xfrm>
        </p:spPr>
        <p:txBody>
          <a:bodyPr>
            <a:normAutofit/>
          </a:bodyPr>
          <a:lstStyle/>
          <a:p>
            <a:pPr lvl="1">
              <a:spcAft>
                <a:spcPts val="0"/>
              </a:spcAft>
            </a:pPr>
            <a:r>
              <a:rPr lang="en-US" sz="4800" b="1" dirty="0">
                <a:solidFill>
                  <a:schemeClr val="tx1"/>
                </a:solidFill>
                <a:latin typeface="Century Gothic" panose="020B0502020202020204" pitchFamily="34" charset="0"/>
              </a:rPr>
              <a:t>JENNIFER VAN DEVENTER</a:t>
            </a:r>
          </a:p>
          <a:p>
            <a:pPr lvl="1">
              <a:spcAft>
                <a:spcPts val="0"/>
              </a:spcAft>
            </a:pPr>
            <a:r>
              <a:rPr lang="en-US" sz="4800" b="1" dirty="0">
                <a:solidFill>
                  <a:schemeClr val="tx1"/>
                </a:solidFill>
                <a:latin typeface="Century Gothic" panose="020B0502020202020204" pitchFamily="34" charset="0"/>
              </a:rPr>
              <a:t>10 Years</a:t>
            </a:r>
          </a:p>
          <a:p>
            <a:pPr lvl="1">
              <a:spcAft>
                <a:spcPts val="0"/>
              </a:spcAft>
            </a:pPr>
            <a:r>
              <a:rPr lang="en-US" sz="4000" dirty="0">
                <a:solidFill>
                  <a:schemeClr val="tx1"/>
                </a:solidFill>
                <a:latin typeface="Century Gothic" panose="020B0502020202020204" pitchFamily="34" charset="0"/>
              </a:rPr>
              <a:t>Department of Finance</a:t>
            </a:r>
          </a:p>
          <a:p>
            <a:pPr lvl="1">
              <a:spcAft>
                <a:spcPts val="0"/>
              </a:spcAft>
            </a:pPr>
            <a:r>
              <a:rPr lang="en-US" sz="3200" b="1" i="1" dirty="0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</a:rPr>
              <a:t>Congratulations!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4763" y="686530"/>
            <a:ext cx="2560614" cy="2560614"/>
          </a:xfrm>
          <a:prstGeom prst="rect">
            <a:avLst/>
          </a:prstGeom>
        </p:spPr>
      </p:pic>
      <p:sp>
        <p:nvSpPr>
          <p:cNvPr id="5" name="5-Point Star 4"/>
          <p:cNvSpPr/>
          <p:nvPr/>
        </p:nvSpPr>
        <p:spPr>
          <a:xfrm>
            <a:off x="6443316" y="3429000"/>
            <a:ext cx="379142" cy="401444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5-Point Star 5"/>
          <p:cNvSpPr/>
          <p:nvPr/>
        </p:nvSpPr>
        <p:spPr>
          <a:xfrm>
            <a:off x="9767907" y="3429000"/>
            <a:ext cx="379142" cy="401444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721329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Blue Green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2683C6"/>
      </a:accent6>
      <a:hlink>
        <a:srgbClr val="6B9F25"/>
      </a:hlink>
      <a:folHlink>
        <a:srgbClr val="9F6715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TM03457496[[fn=Parallax]]</Template>
  <TotalTime>139</TotalTime>
  <Words>12</Words>
  <Application>Microsoft Office PowerPoint</Application>
  <PresentationFormat>Widescreen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Century Gothic</vt:lpstr>
      <vt:lpstr>Corbel</vt:lpstr>
      <vt:lpstr>Parallax</vt:lpstr>
      <vt:lpstr>Employee anniversary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COMMUNITY “EXTRA MILE” AWARDS</dc:title>
  <dc:creator>Marjorie Veeder</dc:creator>
  <cp:lastModifiedBy>Estkarlen Magdaong</cp:lastModifiedBy>
  <cp:revision>39</cp:revision>
  <cp:lastPrinted>2024-02-24T00:28:36Z</cp:lastPrinted>
  <dcterms:created xsi:type="dcterms:W3CDTF">2020-10-22T18:16:25Z</dcterms:created>
  <dcterms:modified xsi:type="dcterms:W3CDTF">2024-02-24T00:30:05Z</dcterms:modified>
</cp:coreProperties>
</file>